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3891200" cy="10972800"/>
  <p:notesSz cx="14706600" cy="9232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57">
          <p15:clr>
            <a:srgbClr val="A4A3A4"/>
          </p15:clr>
        </p15:guide>
        <p15:guide id="2" pos="1381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6"/>
  </p:normalViewPr>
  <p:slideViewPr>
    <p:cSldViewPr snapToGrid="0">
      <p:cViewPr>
        <p:scale>
          <a:sx n="10" d="100"/>
          <a:sy n="10" d="100"/>
        </p:scale>
        <p:origin x="3944" y="2344"/>
      </p:cViewPr>
      <p:guideLst>
        <p:guide orient="horz" pos="3457"/>
        <p:guide pos="138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1D3D4939-63B9-8ED9-CEB4-B0B53954C43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3722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100" tIns="68049" rIns="136100" bIns="68049" numCol="1" anchor="t" anchorCtr="0" compatLnSpc="1">
            <a:prstTxWarp prst="textNoShape">
              <a:avLst/>
            </a:prstTxWarp>
          </a:bodyPr>
          <a:lstStyle>
            <a:lvl1pPr defTabSz="1362075" eaLnBrk="1" hangingPunct="1">
              <a:defRPr sz="18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6BDD4B9C-1712-BB91-1271-53A101CB0D9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8334375" y="0"/>
            <a:ext cx="63722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100" tIns="68049" rIns="136100" bIns="68049" numCol="1" anchor="t" anchorCtr="0" compatLnSpc="1">
            <a:prstTxWarp prst="textNoShape">
              <a:avLst/>
            </a:prstTxWarp>
          </a:bodyPr>
          <a:lstStyle>
            <a:lvl1pPr algn="r" defTabSz="1362075" eaLnBrk="1" hangingPunct="1">
              <a:defRPr sz="18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D0D98DE3-A4E1-6C8A-98A6-32DB5BC5BDB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18550"/>
            <a:ext cx="63722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100" tIns="68049" rIns="136100" bIns="68049" numCol="1" anchor="b" anchorCtr="0" compatLnSpc="1">
            <a:prstTxWarp prst="textNoShape">
              <a:avLst/>
            </a:prstTxWarp>
          </a:bodyPr>
          <a:lstStyle>
            <a:lvl1pPr defTabSz="1362075" eaLnBrk="1" hangingPunct="1">
              <a:defRPr sz="18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B9D9B076-019A-321D-4576-E371A57A2F2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8334375" y="8718550"/>
            <a:ext cx="63722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100" tIns="68049" rIns="136100" bIns="68049" numCol="1" anchor="b" anchorCtr="0" compatLnSpc="1">
            <a:prstTxWarp prst="textNoShape">
              <a:avLst/>
            </a:prstTxWarp>
          </a:bodyPr>
          <a:lstStyle>
            <a:lvl1pPr algn="r" defTabSz="1362075" eaLnBrk="1" hangingPunct="1">
              <a:defRPr sz="1800" smtClean="0"/>
            </a:lvl1pPr>
          </a:lstStyle>
          <a:p>
            <a:pPr>
              <a:defRPr/>
            </a:pPr>
            <a:fld id="{89CDC2D1-24F2-9241-958E-8E5C18CC4F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12BC045-8C5D-C705-DEB7-0D1961F5B5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63722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D32149-AC92-1A17-C016-5ADF91B3681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8329613" y="0"/>
            <a:ext cx="6373812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D0535EC1-E238-5947-A943-538D1047AAAC}" type="datetimeFigureOut">
              <a:rPr lang="en-US"/>
              <a:pPr>
                <a:defRPr/>
              </a:pPr>
              <a:t>9/19/23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9B9DE24-DBE6-C1EB-E08C-F45E92F821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1154113"/>
            <a:ext cx="12465050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21320D8-6E67-34FC-D5C8-A6DBF7618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470025" y="4443413"/>
            <a:ext cx="11766550" cy="3635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0A6681-D96D-2680-A80A-DD3FFA28783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769350"/>
            <a:ext cx="63722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E36078-D895-E3BF-B401-E6855013F8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8329613" y="8769350"/>
            <a:ext cx="6373812" cy="463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EBCF560-AA47-3F45-8C54-70009A6BED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99946B-4D7B-6BF9-2149-C217B32A5B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232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2322E41-EC57-C374-3ECD-5EA561AE52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5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D6DEDEC-B70E-DB4C-02F1-0739655C97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5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34DB2E3-4E4F-6DD9-AD33-0EF9BAF879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387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DD63DEF-BD31-4D95-E196-2CFD309DB4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352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9D4718-6AEF-20F8-C91D-41B172CD5C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358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DE1FE87-EF43-D264-5ECD-FDD218BCBB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68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DD09C7-A559-351C-2050-66591F7DBF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3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03ACC3-89FF-6A40-AA9B-5B690B1831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236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0B2A30A-F28E-6D2E-6485-2EAB7B992C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400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1DE0CA-4FA4-F6EC-2093-57BA4B87BD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44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DBA22DD-3F78-18D0-0EAB-00D726D8AF5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43891200" cy="10972800"/>
          </a:xfrm>
          <a:prstGeom prst="rect">
            <a:avLst/>
          </a:prstGeom>
          <a:solidFill>
            <a:schemeClr val="bg1"/>
          </a:solidFill>
          <a:ln w="304800">
            <a:solidFill>
              <a:srgbClr val="7F7F7F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1027" name="Picture 1">
            <a:extLst>
              <a:ext uri="{FF2B5EF4-FFF2-40B4-BE49-F238E27FC236}">
                <a16:creationId xmlns:a16="http://schemas.microsoft.com/office/drawing/2014/main" id="{3620842A-AF39-5285-594E-1B5C571697D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3425" y="449263"/>
            <a:ext cx="185737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6F0ED43-05AE-D02C-8E6D-6DEDF704342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47003" y="9610727"/>
            <a:ext cx="2286000" cy="91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297497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+mj-lt"/>
          <a:ea typeface="ＭＳ Ｐゴシック" pitchFamily="99" charset="-128"/>
          <a:cs typeface="ＭＳ Ｐゴシック" pitchFamily="99" charset="-128"/>
        </a:defRPr>
      </a:lvl1pPr>
      <a:lvl2pPr algn="ctr" defTabSz="297497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Times New Roman" pitchFamily="48" charset="0"/>
          <a:ea typeface="ＭＳ Ｐゴシック" pitchFamily="99" charset="-128"/>
          <a:cs typeface="ＭＳ Ｐゴシック" pitchFamily="99" charset="-128"/>
        </a:defRPr>
      </a:lvl2pPr>
      <a:lvl3pPr algn="ctr" defTabSz="297497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Times New Roman" pitchFamily="48" charset="0"/>
          <a:ea typeface="ＭＳ Ｐゴシック" pitchFamily="99" charset="-128"/>
          <a:cs typeface="ＭＳ Ｐゴシック" pitchFamily="99" charset="-128"/>
        </a:defRPr>
      </a:lvl3pPr>
      <a:lvl4pPr algn="ctr" defTabSz="297497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Times New Roman" pitchFamily="48" charset="0"/>
          <a:ea typeface="ＭＳ Ｐゴシック" pitchFamily="99" charset="-128"/>
          <a:cs typeface="ＭＳ Ｐゴシック" pitchFamily="99" charset="-128"/>
        </a:defRPr>
      </a:lvl4pPr>
      <a:lvl5pPr algn="ctr" defTabSz="297497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Times New Roman" pitchFamily="48" charset="0"/>
          <a:ea typeface="ＭＳ Ｐゴシック" pitchFamily="99" charset="-128"/>
          <a:cs typeface="ＭＳ Ｐゴシック" pitchFamily="99" charset="-128"/>
        </a:defRPr>
      </a:lvl5pPr>
      <a:lvl6pPr marL="457200" algn="ctr" defTabSz="297497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Times New Roman" pitchFamily="48" charset="0"/>
        </a:defRPr>
      </a:lvl6pPr>
      <a:lvl7pPr marL="914400" algn="ctr" defTabSz="297497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Times New Roman" pitchFamily="48" charset="0"/>
        </a:defRPr>
      </a:lvl7pPr>
      <a:lvl8pPr marL="1371600" algn="ctr" defTabSz="297497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Times New Roman" pitchFamily="48" charset="0"/>
        </a:defRPr>
      </a:lvl8pPr>
      <a:lvl9pPr marL="1828800" algn="ctr" defTabSz="297497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Times New Roman" pitchFamily="48" charset="0"/>
        </a:defRPr>
      </a:lvl9pPr>
    </p:titleStyle>
    <p:bodyStyle>
      <a:lvl1pPr marL="1116013" indent="-1116013" algn="l" defTabSz="2974975" rtl="0" eaLnBrk="0" fontAlgn="base" hangingPunct="0">
        <a:spcBef>
          <a:spcPct val="20000"/>
        </a:spcBef>
        <a:spcAft>
          <a:spcPct val="0"/>
        </a:spcAft>
        <a:buChar char="•"/>
        <a:defRPr sz="10300">
          <a:solidFill>
            <a:schemeClr val="tx1"/>
          </a:solidFill>
          <a:latin typeface="+mn-lt"/>
          <a:ea typeface="ＭＳ Ｐゴシック" pitchFamily="99" charset="-128"/>
          <a:cs typeface="ＭＳ Ｐゴシック" pitchFamily="99" charset="-128"/>
        </a:defRPr>
      </a:lvl1pPr>
      <a:lvl2pPr marL="2419350" indent="-930275" algn="l" defTabSz="2974975" rtl="0" eaLnBrk="0" fontAlgn="base" hangingPunct="0">
        <a:spcBef>
          <a:spcPct val="20000"/>
        </a:spcBef>
        <a:spcAft>
          <a:spcPct val="0"/>
        </a:spcAft>
        <a:buChar char="–"/>
        <a:defRPr sz="9100">
          <a:solidFill>
            <a:schemeClr val="tx1"/>
          </a:solidFill>
          <a:latin typeface="+mn-lt"/>
          <a:ea typeface="ＭＳ Ｐゴシック" pitchFamily="48" charset="-128"/>
        </a:defRPr>
      </a:lvl2pPr>
      <a:lvl3pPr marL="3721100" indent="-746125" algn="l" defTabSz="2974975" rtl="0" eaLnBrk="0" fontAlgn="base" hangingPunct="0">
        <a:spcBef>
          <a:spcPct val="20000"/>
        </a:spcBef>
        <a:spcAft>
          <a:spcPct val="0"/>
        </a:spcAft>
        <a:buChar char="•"/>
        <a:defRPr sz="7900">
          <a:solidFill>
            <a:schemeClr val="tx1"/>
          </a:solidFill>
          <a:latin typeface="+mn-lt"/>
          <a:ea typeface="ＭＳ Ｐゴシック" pitchFamily="48" charset="-128"/>
        </a:defRPr>
      </a:lvl3pPr>
      <a:lvl4pPr marL="5211763" indent="-746125" algn="l" defTabSz="2974975" rtl="0" eaLnBrk="0" fontAlgn="base" hangingPunct="0">
        <a:spcBef>
          <a:spcPct val="20000"/>
        </a:spcBef>
        <a:spcAft>
          <a:spcPct val="0"/>
        </a:spcAft>
        <a:buChar char="–"/>
        <a:defRPr sz="6500">
          <a:solidFill>
            <a:schemeClr val="tx1"/>
          </a:solidFill>
          <a:latin typeface="+mn-lt"/>
          <a:ea typeface="ＭＳ Ｐゴシック" pitchFamily="48" charset="-128"/>
        </a:defRPr>
      </a:lvl4pPr>
      <a:lvl5pPr marL="6700838" indent="-744538" algn="l" defTabSz="2974975" rtl="0" eaLnBrk="0" fontAlgn="base" hangingPunct="0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ＭＳ Ｐゴシック" pitchFamily="48" charset="-128"/>
        </a:defRPr>
      </a:lvl5pPr>
      <a:lvl6pPr marL="7158038" indent="-744538" algn="l" defTabSz="29749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ＭＳ Ｐゴシック" pitchFamily="48" charset="-128"/>
        </a:defRPr>
      </a:lvl6pPr>
      <a:lvl7pPr marL="7615238" indent="-744538" algn="l" defTabSz="29749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ＭＳ Ｐゴシック" pitchFamily="48" charset="-128"/>
        </a:defRPr>
      </a:lvl7pPr>
      <a:lvl8pPr marL="8072438" indent="-744538" algn="l" defTabSz="29749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ＭＳ Ｐゴシック" pitchFamily="48" charset="-128"/>
        </a:defRPr>
      </a:lvl8pPr>
      <a:lvl9pPr marL="8529638" indent="-744538" algn="l" defTabSz="29749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ＭＳ Ｐゴシック" pitchFamily="4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Times New Roman</vt:lpstr>
      <vt:lpstr>ＭＳ Ｐゴシック</vt:lpstr>
      <vt:lpstr>Arial</vt:lpstr>
      <vt:lpstr>Calibri</vt:lpstr>
      <vt:lpstr>Default Design</vt:lpstr>
      <vt:lpstr>PowerPoint Presentation</vt:lpstr>
    </vt:vector>
  </TitlesOfParts>
  <Company>VCU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 Pidcoe</dc:creator>
  <cp:lastModifiedBy>Microsoft Office User</cp:lastModifiedBy>
  <cp:revision>248</cp:revision>
  <cp:lastPrinted>2013-11-05T19:06:34Z</cp:lastPrinted>
  <dcterms:created xsi:type="dcterms:W3CDTF">2000-10-02T13:57:36Z</dcterms:created>
  <dcterms:modified xsi:type="dcterms:W3CDTF">2023-09-19T19:43:04Z</dcterms:modified>
</cp:coreProperties>
</file>