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5" r:id="rId2"/>
    <p:sldId id="262" r:id="rId3"/>
    <p:sldId id="263" r:id="rId4"/>
    <p:sldId id="264" r:id="rId5"/>
    <p:sldId id="266" r:id="rId6"/>
  </p:sldIdLst>
  <p:sldSz cx="43891200" cy="19202400"/>
  <p:notesSz cx="6858000" cy="9144000"/>
  <p:defaultTextStyle>
    <a:defPPr>
      <a:defRPr lang="en-US"/>
    </a:defPPr>
    <a:lvl1pPr marL="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1pPr>
    <a:lvl2pPr marL="156751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2pPr>
    <a:lvl3pPr marL="313502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3pPr>
    <a:lvl4pPr marL="470253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4pPr>
    <a:lvl5pPr marL="627004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5pPr>
    <a:lvl6pPr marL="783755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6pPr>
    <a:lvl7pPr marL="940506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7pPr>
    <a:lvl8pPr marL="1097257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8pPr>
    <a:lvl9pPr marL="12540082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6" userDrawn="1">
          <p15:clr>
            <a:srgbClr val="A4A3A4"/>
          </p15:clr>
        </p15:guide>
        <p15:guide id="2" orient="horz" pos="11719" userDrawn="1">
          <p15:clr>
            <a:srgbClr val="A4A3A4"/>
          </p15:clr>
        </p15:guide>
        <p15:guide id="3" pos="17982" userDrawn="1">
          <p15:clr>
            <a:srgbClr val="A4A3A4"/>
          </p15:clr>
        </p15:guide>
        <p15:guide id="4" pos="9670" userDrawn="1">
          <p15:clr>
            <a:srgbClr val="A4A3A4"/>
          </p15:clr>
        </p15:guide>
        <p15:guide id="5" pos="960" userDrawn="1">
          <p15:clr>
            <a:srgbClr val="A4A3A4"/>
          </p15:clr>
        </p15:guide>
        <p15:guide id="6" pos="26689" userDrawn="1">
          <p15:clr>
            <a:srgbClr val="A4A3A4"/>
          </p15:clr>
        </p15:guide>
        <p15:guide id="7" pos="13824" userDrawn="1">
          <p15:clr>
            <a:srgbClr val="A4A3A4"/>
          </p15:clr>
        </p15:guide>
        <p15:guide id="8" pos="9285" userDrawn="1">
          <p15:clr>
            <a:srgbClr val="A4A3A4"/>
          </p15:clr>
        </p15:guide>
        <p15:guide id="9" pos="18361" userDrawn="1">
          <p15:clr>
            <a:srgbClr val="A4A3A4"/>
          </p15:clr>
        </p15:guide>
        <p15:guide id="10" pos="14018" userDrawn="1">
          <p15:clr>
            <a:srgbClr val="A4A3A4"/>
          </p15:clr>
        </p15:guide>
        <p15:guide id="11" pos="13633" userDrawn="1">
          <p15:clr>
            <a:srgbClr val="A4A3A4"/>
          </p15:clr>
        </p15:guide>
        <p15:guide id="12" pos="7104" userDrawn="1">
          <p15:clr>
            <a:srgbClr val="A4A3A4"/>
          </p15:clr>
        </p15:guide>
        <p15:guide id="13" pos="7488" userDrawn="1">
          <p15:clr>
            <a:srgbClr val="A4A3A4"/>
          </p15:clr>
        </p15:guide>
        <p15:guide id="14" pos="20161" userDrawn="1">
          <p15:clr>
            <a:srgbClr val="A4A3A4"/>
          </p15:clr>
        </p15:guide>
        <p15:guide id="15" pos="205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19" autoAdjust="0"/>
    <p:restoredTop sz="94626"/>
  </p:normalViewPr>
  <p:slideViewPr>
    <p:cSldViewPr snapToGrid="0" snapToObjects="1" showGuides="1">
      <p:cViewPr>
        <p:scale>
          <a:sx n="23" d="100"/>
          <a:sy n="23" d="100"/>
        </p:scale>
        <p:origin x="2040" y="1336"/>
      </p:cViewPr>
      <p:guideLst>
        <p:guide orient="horz" pos="2266"/>
        <p:guide orient="horz" pos="11719"/>
        <p:guide pos="17982"/>
        <p:guide pos="9670"/>
        <p:guide pos="960"/>
        <p:guide pos="26689"/>
        <p:guide pos="13824"/>
        <p:guide pos="9285"/>
        <p:guide pos="18361"/>
        <p:guide pos="14018"/>
        <p:guide pos="13633"/>
        <p:guide pos="7104"/>
        <p:guide pos="7488"/>
        <p:guide pos="20161"/>
        <p:guide pos="205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A7593-0591-6E4D-9A10-C934038A47DB}" type="datetimeFigureOut">
              <a:rPr lang="en-US" smtClean="0"/>
              <a:t>9/19/23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AEFA2-B88A-3E46-A0CE-06B5E9F6F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46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64787-6972-4484-8945-322903872A5F}" type="datetimeFigureOut">
              <a:rPr lang="en-US" smtClean="0"/>
              <a:t>9/19/23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88950" y="685800"/>
            <a:ext cx="7835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A73CF-85DE-46C4-8D45-CE76FFEFB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49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540814"/>
            <a:ext cx="32626231" cy="280035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524002" y="3600450"/>
            <a:ext cx="40845318" cy="15001875"/>
          </a:xfrm>
        </p:spPr>
        <p:txBody>
          <a:bodyPr/>
          <a:lstStyle>
            <a:lvl5pPr>
              <a:defRPr/>
            </a:lvl5pPr>
            <a:lvl6pPr marL="4572073">
              <a:defRPr/>
            </a:lvl6pPr>
            <a:lvl7pPr marL="5486489">
              <a:defRPr baseline="0"/>
            </a:lvl7pPr>
            <a:lvl8pPr marL="6400903">
              <a:defRPr/>
            </a:lvl8pPr>
            <a:lvl9pPr marL="7315318"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9DE350-B6D4-EA71-2FC4-F5A8648192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6133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7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438636"/>
            <a:ext cx="32500793" cy="280035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524002" y="3600452"/>
            <a:ext cx="20118918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22250402" y="3600452"/>
            <a:ext cx="20118918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75F3FD-4BA8-A6BC-2991-827C753F21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6133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93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457200"/>
            <a:ext cx="32500793" cy="280035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523999" y="3600452"/>
            <a:ext cx="13203936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/>
          </p:nvPr>
        </p:nvSpPr>
        <p:spPr>
          <a:xfrm>
            <a:off x="15337536" y="3600452"/>
            <a:ext cx="13203936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2"/>
          </p:nvPr>
        </p:nvSpPr>
        <p:spPr>
          <a:xfrm>
            <a:off x="29151072" y="3600452"/>
            <a:ext cx="13203936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0335CB-7BD7-8AC3-34A7-7CA9ADF3D5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6133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7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304800"/>
            <a:ext cx="32563512" cy="280035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524000" y="3600452"/>
            <a:ext cx="97536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1"/>
          </p:nvPr>
        </p:nvSpPr>
        <p:spPr>
          <a:xfrm>
            <a:off x="11887200" y="3600452"/>
            <a:ext cx="97536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12"/>
          </p:nvPr>
        </p:nvSpPr>
        <p:spPr>
          <a:xfrm>
            <a:off x="22252518" y="3600452"/>
            <a:ext cx="97536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32615718" y="3600452"/>
            <a:ext cx="9753600" cy="150018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768982-D040-4131-7A77-1A051F7981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6133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3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43891200" cy="19202400"/>
          </a:xfrm>
          <a:prstGeom prst="rect">
            <a:avLst/>
          </a:prstGeom>
          <a:solidFill>
            <a:schemeClr val="bg1"/>
          </a:solidFill>
          <a:ln w="304800">
            <a:solidFill>
              <a:srgbClr val="7F7F7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x-none" altLang="x-none" sz="2743">
              <a:solidFill>
                <a:srgbClr val="FFFFFF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7058" y="435117"/>
            <a:ext cx="26924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1" y="435117"/>
            <a:ext cx="32860345" cy="28003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2" y="3600452"/>
            <a:ext cx="40845318" cy="150018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  <a:p>
            <a:pPr lvl="4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3E8A82-1AF0-4875-6B5E-DACF27D6BCA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6133" y="17687927"/>
            <a:ext cx="228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31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62" r:id="rId3"/>
    <p:sldLayoutId id="2147483663" r:id="rId4"/>
  </p:sldLayoutIdLst>
  <p:txStyles>
    <p:titleStyle>
      <a:lvl1pPr algn="ctr" defTabSz="1567535" rtl="0" eaLnBrk="1" latinLnBrk="0" hangingPunct="1">
        <a:spcBef>
          <a:spcPct val="0"/>
        </a:spcBef>
        <a:buNone/>
        <a:defRPr sz="60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1567535" rtl="0" eaLnBrk="1" latinLnBrk="0" hangingPunct="1">
        <a:spcBef>
          <a:spcPts val="1200"/>
        </a:spcBef>
        <a:buFont typeface="Arial"/>
        <a:buNone/>
        <a:defRPr sz="4800" kern="1200">
          <a:solidFill>
            <a:schemeClr val="tx1"/>
          </a:solidFill>
          <a:latin typeface="Arial"/>
          <a:ea typeface="+mn-ea"/>
          <a:cs typeface="Arial"/>
        </a:defRPr>
      </a:lvl1pPr>
      <a:lvl2pPr marL="914415" indent="0" algn="l" defTabSz="1567535" rtl="0" eaLnBrk="1" latinLnBrk="0" hangingPunct="1">
        <a:spcBef>
          <a:spcPts val="1200"/>
        </a:spcBef>
        <a:buFontTx/>
        <a:buNone/>
        <a:defRPr sz="4800" kern="1200">
          <a:solidFill>
            <a:schemeClr val="tx1"/>
          </a:solidFill>
          <a:latin typeface="Arial"/>
          <a:ea typeface="+mn-ea"/>
          <a:cs typeface="Arial"/>
        </a:defRPr>
      </a:lvl2pPr>
      <a:lvl3pPr marL="1828830" indent="0" algn="l" defTabSz="1567535" rtl="0" eaLnBrk="1" latinLnBrk="0" hangingPunct="1">
        <a:spcBef>
          <a:spcPts val="1200"/>
        </a:spcBef>
        <a:buFont typeface="Arial"/>
        <a:buNone/>
        <a:defRPr sz="4800" kern="1200">
          <a:solidFill>
            <a:schemeClr val="tx1"/>
          </a:solidFill>
          <a:latin typeface="Arial"/>
          <a:ea typeface="+mn-ea"/>
          <a:cs typeface="Arial"/>
        </a:defRPr>
      </a:lvl3pPr>
      <a:lvl4pPr marL="2743243" indent="0" algn="l" defTabSz="1567535" rtl="0" eaLnBrk="1" latinLnBrk="0" hangingPunct="1">
        <a:spcBef>
          <a:spcPts val="1200"/>
        </a:spcBef>
        <a:buFontTx/>
        <a:buNone/>
        <a:defRPr sz="4800" kern="1200">
          <a:solidFill>
            <a:schemeClr val="tx1"/>
          </a:solidFill>
          <a:latin typeface="Arial"/>
          <a:ea typeface="+mn-ea"/>
          <a:cs typeface="Arial"/>
        </a:defRPr>
      </a:lvl4pPr>
      <a:lvl5pPr marL="3657659" indent="0" algn="l" defTabSz="1567535" rtl="0" eaLnBrk="1" latinLnBrk="0" hangingPunct="1">
        <a:spcBef>
          <a:spcPts val="1200"/>
        </a:spcBef>
        <a:buFont typeface="Arial"/>
        <a:buNone/>
        <a:defRPr sz="4800" kern="1200">
          <a:solidFill>
            <a:schemeClr val="tx1"/>
          </a:solidFill>
          <a:latin typeface="Arial"/>
          <a:ea typeface="+mn-ea"/>
          <a:cs typeface="Arial"/>
        </a:defRPr>
      </a:lvl5pPr>
      <a:lvl6pPr marL="4572073" indent="0" algn="l" defTabSz="1567535" rtl="0" eaLnBrk="1" latinLnBrk="0" hangingPunct="1">
        <a:spcBef>
          <a:spcPts val="1200"/>
        </a:spcBef>
        <a:buFont typeface="Arial"/>
        <a:buNone/>
        <a:defRPr sz="4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5486489" indent="0" algn="l" defTabSz="1567535" rtl="0" eaLnBrk="1" latinLnBrk="0" hangingPunct="1">
        <a:spcBef>
          <a:spcPts val="1200"/>
        </a:spcBef>
        <a:buFont typeface="Arial"/>
        <a:buNone/>
        <a:defRPr sz="4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6400903" indent="0" algn="l" defTabSz="1567535" rtl="0" eaLnBrk="1" latinLnBrk="0" hangingPunct="1">
        <a:spcBef>
          <a:spcPts val="1200"/>
        </a:spcBef>
        <a:buFont typeface="Arial"/>
        <a:buNone/>
        <a:defRPr sz="4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8pPr>
      <a:lvl9pPr marL="7315318" indent="0" algn="l" defTabSz="1567535" rtl="0" eaLnBrk="1" latinLnBrk="0" hangingPunct="1">
        <a:spcBef>
          <a:spcPts val="1200"/>
        </a:spcBef>
        <a:buFont typeface="Arial"/>
        <a:buNone/>
        <a:defRPr sz="4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9pPr>
    </p:bodyStyle>
    <p:otherStyle>
      <a:defPPr>
        <a:defRPr lang="en-US"/>
      </a:defPPr>
      <a:lvl1pPr marL="0" algn="l" defTabSz="1567535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1pPr>
      <a:lvl2pPr marL="1567535" algn="l" defTabSz="1567535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2pPr>
      <a:lvl3pPr marL="3135071" algn="l" defTabSz="1567535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3pPr>
      <a:lvl4pPr marL="4702606" algn="l" defTabSz="1567535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4pPr>
      <a:lvl5pPr marL="6270143" algn="l" defTabSz="1567535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5pPr>
      <a:lvl6pPr marL="7837677" algn="l" defTabSz="1567535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6pPr>
      <a:lvl7pPr marL="9405213" algn="l" defTabSz="1567535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747" algn="l" defTabSz="1567535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0284" algn="l" defTabSz="1567535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53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2" y="766916"/>
            <a:ext cx="24556698" cy="2145652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75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2" y="766916"/>
            <a:ext cx="24556698" cy="2145652"/>
          </a:xfrm>
        </p:spPr>
        <p:txBody>
          <a:bodyPr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7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2" y="766916"/>
            <a:ext cx="24556698" cy="2145652"/>
          </a:xfrm>
        </p:spPr>
        <p:txBody>
          <a:bodyPr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876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2" y="766916"/>
            <a:ext cx="24556698" cy="2145652"/>
          </a:xfrm>
        </p:spPr>
        <p:txBody>
          <a:bodyPr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488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0</Words>
  <Application>Microsoft Macintosh PowerPoint</Application>
  <PresentationFormat>Custom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Laurent Tschumy</dc:creator>
  <cp:lastModifiedBy>Microsoft Office User</cp:lastModifiedBy>
  <cp:revision>48</cp:revision>
  <cp:lastPrinted>2015-11-17T20:45:29Z</cp:lastPrinted>
  <dcterms:created xsi:type="dcterms:W3CDTF">2015-11-17T17:02:07Z</dcterms:created>
  <dcterms:modified xsi:type="dcterms:W3CDTF">2023-09-19T19:48:57Z</dcterms:modified>
</cp:coreProperties>
</file>