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5" r:id="rId2"/>
    <p:sldId id="262" r:id="rId3"/>
    <p:sldId id="263" r:id="rId4"/>
    <p:sldId id="264" r:id="rId5"/>
    <p:sldId id="266" r:id="rId6"/>
  </p:sldIdLst>
  <p:sldSz cx="21945600" cy="19202400"/>
  <p:notesSz cx="6858000" cy="9144000"/>
  <p:defaultTextStyle>
    <a:defPPr>
      <a:defRPr lang="en-US"/>
    </a:defPPr>
    <a:lvl1pPr marL="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1pPr>
    <a:lvl2pPr marL="156751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2pPr>
    <a:lvl3pPr marL="313502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3pPr>
    <a:lvl4pPr marL="470253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4pPr>
    <a:lvl5pPr marL="627004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5pPr>
    <a:lvl6pPr marL="783755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6pPr>
    <a:lvl7pPr marL="940506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7pPr>
    <a:lvl8pPr marL="1097257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8pPr>
    <a:lvl9pPr marL="12540082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6" userDrawn="1">
          <p15:clr>
            <a:srgbClr val="A4A3A4"/>
          </p15:clr>
        </p15:guide>
        <p15:guide id="2" orient="horz" pos="11719" userDrawn="1">
          <p15:clr>
            <a:srgbClr val="A4A3A4"/>
          </p15:clr>
        </p15:guide>
        <p15:guide id="3" pos="8991" userDrawn="1">
          <p15:clr>
            <a:srgbClr val="A4A3A4"/>
          </p15:clr>
        </p15:guide>
        <p15:guide id="4" pos="4835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13345" userDrawn="1">
          <p15:clr>
            <a:srgbClr val="A4A3A4"/>
          </p15:clr>
        </p15:guide>
        <p15:guide id="7" pos="6912" userDrawn="1">
          <p15:clr>
            <a:srgbClr val="A4A3A4"/>
          </p15:clr>
        </p15:guide>
        <p15:guide id="8" pos="4642" userDrawn="1">
          <p15:clr>
            <a:srgbClr val="A4A3A4"/>
          </p15:clr>
        </p15:guide>
        <p15:guide id="9" pos="9181" userDrawn="1">
          <p15:clr>
            <a:srgbClr val="A4A3A4"/>
          </p15:clr>
        </p15:guide>
        <p15:guide id="10" pos="7009" userDrawn="1">
          <p15:clr>
            <a:srgbClr val="A4A3A4"/>
          </p15:clr>
        </p15:guide>
        <p15:guide id="11" pos="6817" userDrawn="1">
          <p15:clr>
            <a:srgbClr val="A4A3A4"/>
          </p15:clr>
        </p15:guide>
        <p15:guide id="12" pos="3552" userDrawn="1">
          <p15:clr>
            <a:srgbClr val="A4A3A4"/>
          </p15:clr>
        </p15:guide>
        <p15:guide id="13" pos="3744" userDrawn="1">
          <p15:clr>
            <a:srgbClr val="A4A3A4"/>
          </p15:clr>
        </p15:guide>
        <p15:guide id="14" pos="10081" userDrawn="1">
          <p15:clr>
            <a:srgbClr val="A4A3A4"/>
          </p15:clr>
        </p15:guide>
        <p15:guide id="15" pos="102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43" autoAdjust="0"/>
    <p:restoredTop sz="94602"/>
  </p:normalViewPr>
  <p:slideViewPr>
    <p:cSldViewPr snapToGrid="0" snapToObjects="1" showGuides="1">
      <p:cViewPr varScale="1">
        <p:scale>
          <a:sx n="42" d="100"/>
          <a:sy n="42" d="100"/>
        </p:scale>
        <p:origin x="2024" y="184"/>
      </p:cViewPr>
      <p:guideLst>
        <p:guide orient="horz" pos="2266"/>
        <p:guide orient="horz" pos="11719"/>
        <p:guide pos="8991"/>
        <p:guide pos="4835"/>
        <p:guide pos="480"/>
        <p:guide pos="13345"/>
        <p:guide pos="6912"/>
        <p:guide pos="4642"/>
        <p:guide pos="9181"/>
        <p:guide pos="7009"/>
        <p:guide pos="6817"/>
        <p:guide pos="3552"/>
        <p:guide pos="3744"/>
        <p:guide pos="10081"/>
        <p:guide pos="1027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8" d="100"/>
          <a:sy n="98" d="100"/>
        </p:scale>
        <p:origin x="436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A7593-0591-6E4D-9A10-C934038A47DB}" type="datetimeFigureOut">
              <a:rPr lang="en-US" smtClean="0"/>
              <a:t>9/19/23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AEFA2-B88A-3E46-A0CE-06B5E9F6F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46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64787-6972-4484-8945-322903872A5F}" type="datetimeFigureOut">
              <a:rPr lang="en-US" smtClean="0"/>
              <a:t>9/19/23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70025" y="685800"/>
            <a:ext cx="3917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A73CF-85DE-46C4-8D45-CE76FFEF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49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1" y="540814"/>
            <a:ext cx="16313115" cy="280035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62001" y="3600450"/>
            <a:ext cx="20422659" cy="15001875"/>
          </a:xfrm>
        </p:spPr>
        <p:txBody>
          <a:bodyPr/>
          <a:lstStyle>
            <a:lvl5pPr>
              <a:defRPr/>
            </a:lvl5pPr>
            <a:lvl6pPr marL="2285837">
              <a:defRPr/>
            </a:lvl6pPr>
            <a:lvl7pPr marL="2743005">
              <a:defRPr baseline="0"/>
            </a:lvl7pPr>
            <a:lvl8pPr marL="3200171">
              <a:defRPr/>
            </a:lvl8pPr>
            <a:lvl9pPr marL="3657339"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772427-B9F7-5117-8D43-493384F7A4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7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1" y="540814"/>
            <a:ext cx="16313115" cy="280035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62001" y="3600450"/>
            <a:ext cx="20422659" cy="15001875"/>
          </a:xfrm>
        </p:spPr>
        <p:txBody>
          <a:bodyPr/>
          <a:lstStyle>
            <a:lvl5pPr>
              <a:defRPr/>
            </a:lvl5pPr>
            <a:lvl6pPr marL="2285837">
              <a:defRPr/>
            </a:lvl6pPr>
            <a:lvl7pPr marL="2743005">
              <a:defRPr baseline="0"/>
            </a:lvl7pPr>
            <a:lvl8pPr marL="3200171">
              <a:defRPr/>
            </a:lvl8pPr>
            <a:lvl9pPr marL="3657339"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616D06-8E4F-6CB9-1FEC-13441596CC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6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38636"/>
            <a:ext cx="16250397" cy="280035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62001" y="3600452"/>
            <a:ext cx="10059459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11125201" y="3600452"/>
            <a:ext cx="10059459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D3346C-FE45-1247-1068-99B2921E74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935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61999" y="3600452"/>
            <a:ext cx="6601968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"/>
            <a:ext cx="16250397" cy="280035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7668768" y="3600452"/>
            <a:ext cx="6601968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2"/>
          </p:nvPr>
        </p:nvSpPr>
        <p:spPr>
          <a:xfrm>
            <a:off x="14575536" y="3600452"/>
            <a:ext cx="6601968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084812-0E77-4377-5422-14DCDA1D07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7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16281756" cy="280035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62000" y="3600452"/>
            <a:ext cx="48768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1"/>
          </p:nvPr>
        </p:nvSpPr>
        <p:spPr>
          <a:xfrm>
            <a:off x="5943600" y="3600452"/>
            <a:ext cx="48768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12"/>
          </p:nvPr>
        </p:nvSpPr>
        <p:spPr>
          <a:xfrm>
            <a:off x="11126259" y="3600452"/>
            <a:ext cx="48768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16307859" y="3600452"/>
            <a:ext cx="48768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B4F576-0EAE-88BA-F16B-3929906BE0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3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alphaModFix amt="9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21945600" cy="19202400"/>
          </a:xfrm>
          <a:prstGeom prst="rect">
            <a:avLst/>
          </a:prstGeom>
          <a:solidFill>
            <a:schemeClr val="bg1"/>
          </a:solidFill>
          <a:ln w="304800">
            <a:solidFill>
              <a:srgbClr val="7F7F7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x-none" altLang="x-none" sz="1371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35117"/>
            <a:ext cx="16430173" cy="28003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3600452"/>
            <a:ext cx="20422659" cy="150018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  <a:p>
            <a:pPr lvl="4"/>
            <a:endParaRPr lang="en-US" dirty="0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2688" y="552450"/>
            <a:ext cx="23558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37C947-5AC0-734C-0CE7-340D4A938817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31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0" r:id="rId3"/>
    <p:sldLayoutId id="2147483662" r:id="rId4"/>
    <p:sldLayoutId id="2147483663" r:id="rId5"/>
  </p:sldLayoutIdLst>
  <p:txStyles>
    <p:titleStyle>
      <a:lvl1pPr algn="ctr" defTabSz="783699" rtl="0" eaLnBrk="1" latinLnBrk="0" hangingPunct="1">
        <a:spcBef>
          <a:spcPct val="0"/>
        </a:spcBef>
        <a:buNone/>
        <a:defRPr sz="30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783699" rtl="0" eaLnBrk="1" latinLnBrk="0" hangingPunct="1">
        <a:spcBef>
          <a:spcPts val="600"/>
        </a:spcBef>
        <a:buFont typeface="Arial"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457167" indent="0" algn="l" defTabSz="783699" rtl="0" eaLnBrk="1" latinLnBrk="0" hangingPunct="1">
        <a:spcBef>
          <a:spcPts val="600"/>
        </a:spcBef>
        <a:buFontTx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914335" indent="0" algn="l" defTabSz="783699" rtl="0" eaLnBrk="1" latinLnBrk="0" hangingPunct="1">
        <a:spcBef>
          <a:spcPts val="600"/>
        </a:spcBef>
        <a:buFont typeface="Arial"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371502" indent="0" algn="l" defTabSz="783699" rtl="0" eaLnBrk="1" latinLnBrk="0" hangingPunct="1">
        <a:spcBef>
          <a:spcPts val="600"/>
        </a:spcBef>
        <a:buFontTx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828670" indent="0" algn="l" defTabSz="783699" rtl="0" eaLnBrk="1" latinLnBrk="0" hangingPunct="1">
        <a:spcBef>
          <a:spcPts val="600"/>
        </a:spcBef>
        <a:buFont typeface="Arial"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285837" indent="0" algn="l" defTabSz="783699" rtl="0" eaLnBrk="1" latinLnBrk="0" hangingPunct="1">
        <a:spcBef>
          <a:spcPts val="600"/>
        </a:spcBef>
        <a:buFont typeface="Arial"/>
        <a:buNone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743005" indent="0" algn="l" defTabSz="783699" rtl="0" eaLnBrk="1" latinLnBrk="0" hangingPunct="1">
        <a:spcBef>
          <a:spcPts val="600"/>
        </a:spcBef>
        <a:buFont typeface="Arial"/>
        <a:buNone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200171" indent="0" algn="l" defTabSz="783699" rtl="0" eaLnBrk="1" latinLnBrk="0" hangingPunct="1">
        <a:spcBef>
          <a:spcPts val="600"/>
        </a:spcBef>
        <a:buFont typeface="Arial"/>
        <a:buNone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8pPr>
      <a:lvl9pPr marL="3657339" indent="0" algn="l" defTabSz="783699" rtl="0" eaLnBrk="1" latinLnBrk="0" hangingPunct="1">
        <a:spcBef>
          <a:spcPts val="600"/>
        </a:spcBef>
        <a:buFont typeface="Arial"/>
        <a:buNone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9pPr>
    </p:bodyStyle>
    <p:otherStyle>
      <a:defPPr>
        <a:defRPr lang="en-US"/>
      </a:defPPr>
      <a:lvl1pPr marL="0" algn="l" defTabSz="78369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83699" algn="l" defTabSz="78369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67398" algn="l" defTabSz="78369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51097" algn="l" defTabSz="78369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34797" algn="l" defTabSz="78369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18495" algn="l" defTabSz="78369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02195" algn="l" defTabSz="78369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485894" algn="l" defTabSz="78369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593" algn="l" defTabSz="78369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53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367" y="801394"/>
            <a:ext cx="12278349" cy="160020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20367" y="3386441"/>
            <a:ext cx="20422659" cy="1500187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75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1" y="751512"/>
            <a:ext cx="12178738" cy="160020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7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825617"/>
            <a:ext cx="12240995" cy="160020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76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02366"/>
            <a:ext cx="12253446" cy="160020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88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0</Words>
  <Application>Microsoft Macintosh PowerPoint</Application>
  <PresentationFormat>Custom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Laurent Tschumy</dc:creator>
  <cp:lastModifiedBy>Microsoft Office User</cp:lastModifiedBy>
  <cp:revision>48</cp:revision>
  <cp:lastPrinted>2015-11-17T20:45:29Z</cp:lastPrinted>
  <dcterms:created xsi:type="dcterms:W3CDTF">2015-11-17T17:02:07Z</dcterms:created>
  <dcterms:modified xsi:type="dcterms:W3CDTF">2023-09-19T19:38:04Z</dcterms:modified>
</cp:coreProperties>
</file>