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5" r:id="rId2"/>
    <p:sldId id="262" r:id="rId3"/>
    <p:sldId id="263" r:id="rId4"/>
    <p:sldId id="264" r:id="rId5"/>
    <p:sldId id="266" r:id="rId6"/>
  </p:sldIdLst>
  <p:sldSz cx="32918400" cy="19202400"/>
  <p:notesSz cx="6858000" cy="9144000"/>
  <p:defaultTextStyle>
    <a:defPPr>
      <a:defRPr lang="en-US"/>
    </a:defPPr>
    <a:lvl1pPr marL="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1pPr>
    <a:lvl2pPr marL="156751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2pPr>
    <a:lvl3pPr marL="313502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3pPr>
    <a:lvl4pPr marL="470253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4pPr>
    <a:lvl5pPr marL="627004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5pPr>
    <a:lvl6pPr marL="783755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6pPr>
    <a:lvl7pPr marL="940506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7pPr>
    <a:lvl8pPr marL="1097257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8pPr>
    <a:lvl9pPr marL="12540082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6" userDrawn="1">
          <p15:clr>
            <a:srgbClr val="A4A3A4"/>
          </p15:clr>
        </p15:guide>
        <p15:guide id="2" orient="horz" pos="11719" userDrawn="1">
          <p15:clr>
            <a:srgbClr val="A4A3A4"/>
          </p15:clr>
        </p15:guide>
        <p15:guide id="3" pos="13487" userDrawn="1">
          <p15:clr>
            <a:srgbClr val="A4A3A4"/>
          </p15:clr>
        </p15:guide>
        <p15:guide id="4" pos="7253" userDrawn="1">
          <p15:clr>
            <a:srgbClr val="A4A3A4"/>
          </p15:clr>
        </p15:guide>
        <p15:guide id="5" pos="720" userDrawn="1">
          <p15:clr>
            <a:srgbClr val="A4A3A4"/>
          </p15:clr>
        </p15:guide>
        <p15:guide id="6" pos="20018" userDrawn="1">
          <p15:clr>
            <a:srgbClr val="A4A3A4"/>
          </p15:clr>
        </p15:guide>
        <p15:guide id="7" pos="10368" userDrawn="1">
          <p15:clr>
            <a:srgbClr val="A4A3A4"/>
          </p15:clr>
        </p15:guide>
        <p15:guide id="8" pos="6963" userDrawn="1">
          <p15:clr>
            <a:srgbClr val="A4A3A4"/>
          </p15:clr>
        </p15:guide>
        <p15:guide id="9" pos="13772" userDrawn="1">
          <p15:clr>
            <a:srgbClr val="A4A3A4"/>
          </p15:clr>
        </p15:guide>
        <p15:guide id="10" pos="10514" userDrawn="1">
          <p15:clr>
            <a:srgbClr val="A4A3A4"/>
          </p15:clr>
        </p15:guide>
        <p15:guide id="11" pos="10226" userDrawn="1">
          <p15:clr>
            <a:srgbClr val="A4A3A4"/>
          </p15:clr>
        </p15:guide>
        <p15:guide id="12" pos="5328" userDrawn="1">
          <p15:clr>
            <a:srgbClr val="A4A3A4"/>
          </p15:clr>
        </p15:guide>
        <p15:guide id="13" pos="5616" userDrawn="1">
          <p15:clr>
            <a:srgbClr val="A4A3A4"/>
          </p15:clr>
        </p15:guide>
        <p15:guide id="14" pos="15122" userDrawn="1">
          <p15:clr>
            <a:srgbClr val="A4A3A4"/>
          </p15:clr>
        </p15:guide>
        <p15:guide id="15" pos="154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19" autoAdjust="0"/>
    <p:restoredTop sz="94626"/>
  </p:normalViewPr>
  <p:slideViewPr>
    <p:cSldViewPr snapToGrid="0" snapToObjects="1" showGuides="1">
      <p:cViewPr varScale="1">
        <p:scale>
          <a:sx n="41" d="100"/>
          <a:sy n="41" d="100"/>
        </p:scale>
        <p:origin x="936" y="248"/>
      </p:cViewPr>
      <p:guideLst>
        <p:guide orient="horz" pos="2266"/>
        <p:guide orient="horz" pos="11719"/>
        <p:guide pos="13487"/>
        <p:guide pos="7253"/>
        <p:guide pos="720"/>
        <p:guide pos="20018"/>
        <p:guide pos="10368"/>
        <p:guide pos="6963"/>
        <p:guide pos="13772"/>
        <p:guide pos="10514"/>
        <p:guide pos="10226"/>
        <p:guide pos="5328"/>
        <p:guide pos="5616"/>
        <p:guide pos="15122"/>
        <p:guide pos="1541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A7593-0591-6E4D-9A10-C934038A47DB}" type="datetimeFigureOut">
              <a:rPr lang="en-US" smtClean="0"/>
              <a:t>9/19/23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AEFA2-B88A-3E46-A0CE-06B5E9F6F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46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64787-6972-4484-8945-322903872A5F}" type="datetimeFigureOut">
              <a:rPr lang="en-US" smtClean="0"/>
              <a:t>9/19/23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5800"/>
            <a:ext cx="58769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A73CF-85DE-46C4-8D45-CE76FFEF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49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2" y="540814"/>
            <a:ext cx="24469673" cy="2800350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143002" y="3600451"/>
            <a:ext cx="30633989" cy="15001875"/>
          </a:xfrm>
        </p:spPr>
        <p:txBody>
          <a:bodyPr/>
          <a:lstStyle>
            <a:lvl5pPr>
              <a:defRPr/>
            </a:lvl5pPr>
            <a:lvl6pPr marL="3428756">
              <a:defRPr/>
            </a:lvl6pPr>
            <a:lvl7pPr marL="4114508">
              <a:defRPr baseline="0"/>
            </a:lvl7pPr>
            <a:lvl8pPr marL="4800257">
              <a:defRPr/>
            </a:lvl8pPr>
            <a:lvl9pPr marL="5486009"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836F87-EA8A-8DD5-F289-6ECD2CBBF4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0940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7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438636"/>
            <a:ext cx="24375596" cy="2800350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143002" y="3600453"/>
            <a:ext cx="15089189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/>
          </p:nvPr>
        </p:nvSpPr>
        <p:spPr>
          <a:xfrm>
            <a:off x="16687802" y="3600453"/>
            <a:ext cx="15089189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ADB841-763E-7D15-9E6E-176C9FFFF6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0940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93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99" y="457200"/>
            <a:ext cx="24375596" cy="2800350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142999" y="3600453"/>
            <a:ext cx="9902952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/>
          </p:nvPr>
        </p:nvSpPr>
        <p:spPr>
          <a:xfrm>
            <a:off x="11503152" y="3600453"/>
            <a:ext cx="9902952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2"/>
          </p:nvPr>
        </p:nvSpPr>
        <p:spPr>
          <a:xfrm>
            <a:off x="21863304" y="3600453"/>
            <a:ext cx="9902952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E34C40-05B4-B7C9-8524-E9ABD6502E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0940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978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24422634" cy="2800350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143000" y="3600453"/>
            <a:ext cx="73152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1"/>
          </p:nvPr>
        </p:nvSpPr>
        <p:spPr>
          <a:xfrm>
            <a:off x="8915400" y="3600453"/>
            <a:ext cx="73152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quarter" idx="12"/>
          </p:nvPr>
        </p:nvSpPr>
        <p:spPr>
          <a:xfrm>
            <a:off x="16689389" y="3600453"/>
            <a:ext cx="73152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24461789" y="3600453"/>
            <a:ext cx="73152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041F1C-13E2-4D98-A823-6D013931E6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0940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73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32918400" cy="19202400"/>
          </a:xfrm>
          <a:prstGeom prst="rect">
            <a:avLst/>
          </a:prstGeom>
          <a:solidFill>
            <a:schemeClr val="bg1"/>
          </a:solidFill>
          <a:ln w="304800">
            <a:solidFill>
              <a:srgbClr val="7F7F7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x-none" altLang="x-none" sz="2057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1" y="435117"/>
            <a:ext cx="24645260" cy="28003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2" y="3600453"/>
            <a:ext cx="30633989" cy="150018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  <a:p>
            <a:pPr lvl="4"/>
            <a:endParaRPr lang="en-US" dirty="0"/>
          </a:p>
        </p:txBody>
      </p:sp>
      <p:pic>
        <p:nvPicPr>
          <p:cNvPr id="8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9484" y="435117"/>
            <a:ext cx="23558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958B46-673D-A6C6-754F-4243FD70B0A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60940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31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62" r:id="rId3"/>
    <p:sldLayoutId id="2147483663" r:id="rId4"/>
  </p:sldLayoutIdLst>
  <p:txStyles>
    <p:titleStyle>
      <a:lvl1pPr algn="ctr" defTabSz="1175549" rtl="0" eaLnBrk="1" latinLnBrk="0" hangingPunct="1">
        <a:spcBef>
          <a:spcPct val="0"/>
        </a:spcBef>
        <a:buNone/>
        <a:defRPr sz="45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1175549" rtl="0" eaLnBrk="1" latinLnBrk="0" hangingPunct="1">
        <a:spcBef>
          <a:spcPts val="900"/>
        </a:spcBef>
        <a:buFont typeface="Arial"/>
        <a:buNone/>
        <a:defRPr sz="3600" kern="1200">
          <a:solidFill>
            <a:schemeClr val="tx1"/>
          </a:solidFill>
          <a:latin typeface="Arial"/>
          <a:ea typeface="+mn-ea"/>
          <a:cs typeface="Arial"/>
        </a:defRPr>
      </a:lvl1pPr>
      <a:lvl2pPr marL="685751" indent="0" algn="l" defTabSz="1175549" rtl="0" eaLnBrk="1" latinLnBrk="0" hangingPunct="1">
        <a:spcBef>
          <a:spcPts val="900"/>
        </a:spcBef>
        <a:buFontTx/>
        <a:buNone/>
        <a:defRPr sz="3600" kern="1200">
          <a:solidFill>
            <a:schemeClr val="tx1"/>
          </a:solidFill>
          <a:latin typeface="Arial"/>
          <a:ea typeface="+mn-ea"/>
          <a:cs typeface="Arial"/>
        </a:defRPr>
      </a:lvl2pPr>
      <a:lvl3pPr marL="1371503" indent="0" algn="l" defTabSz="1175549" rtl="0" eaLnBrk="1" latinLnBrk="0" hangingPunct="1">
        <a:spcBef>
          <a:spcPts val="900"/>
        </a:spcBef>
        <a:buFont typeface="Arial"/>
        <a:buNone/>
        <a:defRPr sz="3600" kern="1200">
          <a:solidFill>
            <a:schemeClr val="tx1"/>
          </a:solidFill>
          <a:latin typeface="Arial"/>
          <a:ea typeface="+mn-ea"/>
          <a:cs typeface="Arial"/>
        </a:defRPr>
      </a:lvl3pPr>
      <a:lvl4pPr marL="2057253" indent="0" algn="l" defTabSz="1175549" rtl="0" eaLnBrk="1" latinLnBrk="0" hangingPunct="1">
        <a:spcBef>
          <a:spcPts val="900"/>
        </a:spcBef>
        <a:buFontTx/>
        <a:buNone/>
        <a:defRPr sz="3600" kern="1200">
          <a:solidFill>
            <a:schemeClr val="tx1"/>
          </a:solidFill>
          <a:latin typeface="Arial"/>
          <a:ea typeface="+mn-ea"/>
          <a:cs typeface="Arial"/>
        </a:defRPr>
      </a:lvl4pPr>
      <a:lvl5pPr marL="2743005" indent="0" algn="l" defTabSz="1175549" rtl="0" eaLnBrk="1" latinLnBrk="0" hangingPunct="1">
        <a:spcBef>
          <a:spcPts val="900"/>
        </a:spcBef>
        <a:buFont typeface="Arial"/>
        <a:buNone/>
        <a:defRPr sz="3600" kern="1200">
          <a:solidFill>
            <a:schemeClr val="tx1"/>
          </a:solidFill>
          <a:latin typeface="Arial"/>
          <a:ea typeface="+mn-ea"/>
          <a:cs typeface="Arial"/>
        </a:defRPr>
      </a:lvl5pPr>
      <a:lvl6pPr marL="3428756" indent="0" algn="l" defTabSz="1175549" rtl="0" eaLnBrk="1" latinLnBrk="0" hangingPunct="1">
        <a:spcBef>
          <a:spcPts val="900"/>
        </a:spcBef>
        <a:buFont typeface="Arial"/>
        <a:buNone/>
        <a:defRPr sz="3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4114508" indent="0" algn="l" defTabSz="1175549" rtl="0" eaLnBrk="1" latinLnBrk="0" hangingPunct="1">
        <a:spcBef>
          <a:spcPts val="900"/>
        </a:spcBef>
        <a:buFont typeface="Arial"/>
        <a:buNone/>
        <a:defRPr sz="3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4800257" indent="0" algn="l" defTabSz="1175549" rtl="0" eaLnBrk="1" latinLnBrk="0" hangingPunct="1">
        <a:spcBef>
          <a:spcPts val="900"/>
        </a:spcBef>
        <a:buFont typeface="Arial"/>
        <a:buNone/>
        <a:defRPr sz="3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8pPr>
      <a:lvl9pPr marL="5486009" indent="0" algn="l" defTabSz="1175549" rtl="0" eaLnBrk="1" latinLnBrk="0" hangingPunct="1">
        <a:spcBef>
          <a:spcPts val="900"/>
        </a:spcBef>
        <a:buFont typeface="Arial"/>
        <a:buNone/>
        <a:defRPr sz="3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9pPr>
    </p:bodyStyle>
    <p:otherStyle>
      <a:defPPr>
        <a:defRPr lang="en-US"/>
      </a:defPPr>
      <a:lvl1pPr marL="0" algn="l" defTabSz="1175549" rtl="0" eaLnBrk="1" latinLnBrk="0" hangingPunct="1">
        <a:defRPr sz="4650" kern="1200">
          <a:solidFill>
            <a:schemeClr val="tx1"/>
          </a:solidFill>
          <a:latin typeface="+mn-lt"/>
          <a:ea typeface="+mn-ea"/>
          <a:cs typeface="+mn-cs"/>
        </a:defRPr>
      </a:lvl1pPr>
      <a:lvl2pPr marL="1175549" algn="l" defTabSz="1175549" rtl="0" eaLnBrk="1" latinLnBrk="0" hangingPunct="1">
        <a:defRPr sz="4650" kern="1200">
          <a:solidFill>
            <a:schemeClr val="tx1"/>
          </a:solidFill>
          <a:latin typeface="+mn-lt"/>
          <a:ea typeface="+mn-ea"/>
          <a:cs typeface="+mn-cs"/>
        </a:defRPr>
      </a:lvl2pPr>
      <a:lvl3pPr marL="2351097" algn="l" defTabSz="1175549" rtl="0" eaLnBrk="1" latinLnBrk="0" hangingPunct="1">
        <a:defRPr sz="4650" kern="1200">
          <a:solidFill>
            <a:schemeClr val="tx1"/>
          </a:solidFill>
          <a:latin typeface="+mn-lt"/>
          <a:ea typeface="+mn-ea"/>
          <a:cs typeface="+mn-cs"/>
        </a:defRPr>
      </a:lvl3pPr>
      <a:lvl4pPr marL="3526646" algn="l" defTabSz="1175549" rtl="0" eaLnBrk="1" latinLnBrk="0" hangingPunct="1">
        <a:defRPr sz="4650" kern="1200">
          <a:solidFill>
            <a:schemeClr val="tx1"/>
          </a:solidFill>
          <a:latin typeface="+mn-lt"/>
          <a:ea typeface="+mn-ea"/>
          <a:cs typeface="+mn-cs"/>
        </a:defRPr>
      </a:lvl4pPr>
      <a:lvl5pPr marL="4702196" algn="l" defTabSz="1175549" rtl="0" eaLnBrk="1" latinLnBrk="0" hangingPunct="1">
        <a:defRPr sz="4650" kern="1200">
          <a:solidFill>
            <a:schemeClr val="tx1"/>
          </a:solidFill>
          <a:latin typeface="+mn-lt"/>
          <a:ea typeface="+mn-ea"/>
          <a:cs typeface="+mn-cs"/>
        </a:defRPr>
      </a:lvl5pPr>
      <a:lvl6pPr marL="5877743" algn="l" defTabSz="1175549" rtl="0" eaLnBrk="1" latinLnBrk="0" hangingPunct="1">
        <a:defRPr sz="4650" kern="1200">
          <a:solidFill>
            <a:schemeClr val="tx1"/>
          </a:solidFill>
          <a:latin typeface="+mn-lt"/>
          <a:ea typeface="+mn-ea"/>
          <a:cs typeface="+mn-cs"/>
        </a:defRPr>
      </a:lvl6pPr>
      <a:lvl7pPr marL="7053293" algn="l" defTabSz="1175549" rtl="0" eaLnBrk="1" latinLnBrk="0" hangingPunct="1">
        <a:defRPr sz="4650" kern="1200">
          <a:solidFill>
            <a:schemeClr val="tx1"/>
          </a:solidFill>
          <a:latin typeface="+mn-lt"/>
          <a:ea typeface="+mn-ea"/>
          <a:cs typeface="+mn-cs"/>
        </a:defRPr>
      </a:lvl7pPr>
      <a:lvl8pPr marL="8228841" algn="l" defTabSz="1175549" rtl="0" eaLnBrk="1" latinLnBrk="0" hangingPunct="1">
        <a:defRPr sz="4650" kern="1200">
          <a:solidFill>
            <a:schemeClr val="tx1"/>
          </a:solidFill>
          <a:latin typeface="+mn-lt"/>
          <a:ea typeface="+mn-ea"/>
          <a:cs typeface="+mn-cs"/>
        </a:defRPr>
      </a:lvl8pPr>
      <a:lvl9pPr marL="9404390" algn="l" defTabSz="1175549" rtl="0" eaLnBrk="1" latinLnBrk="0" hangingPunct="1">
        <a:defRPr sz="46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53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551" y="-3598509"/>
            <a:ext cx="18417524" cy="2400300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230551" y="279062"/>
            <a:ext cx="30633989" cy="2250281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475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2" y="-3673332"/>
            <a:ext cx="18268107" cy="2400300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72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99" y="-3562175"/>
            <a:ext cx="18361493" cy="2400300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76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3597051"/>
            <a:ext cx="18380169" cy="2400300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88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0</Words>
  <Application>Microsoft Macintosh PowerPoint</Application>
  <PresentationFormat>Custom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Laurent Tschumy</dc:creator>
  <cp:lastModifiedBy>Microsoft Office User</cp:lastModifiedBy>
  <cp:revision>49</cp:revision>
  <cp:lastPrinted>2015-11-17T20:45:29Z</cp:lastPrinted>
  <dcterms:created xsi:type="dcterms:W3CDTF">2015-11-17T17:02:07Z</dcterms:created>
  <dcterms:modified xsi:type="dcterms:W3CDTF">2023-09-19T19:40:02Z</dcterms:modified>
</cp:coreProperties>
</file>